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64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C0E8C8-55F6-8F31-5360-9068AEA3AC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B8F1A29-B10E-C4F3-8D4C-0EA075323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8E821D-3AB0-C509-6AF9-93889B7CE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A9CDA1-D268-90C4-5F43-661CBFD42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DB1EAA-C477-6D7C-371E-C98189E90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0192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26BC27-ACFF-D3A2-3B24-E0324D133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F39BE9C-6A69-A5E9-CCF1-F7A6255CF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CE2F2F-32D5-E27C-6A8C-52CB42242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1A8B28-74A9-84BC-CEEA-9ED3313C3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0DEE5B-579A-79B6-B7EA-5DA466673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587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BE2BA14-6C99-DB7D-0C43-106A6C685F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85987D4-1F39-6094-AEDD-AE8E72FCA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D3A4E7-3559-4EC0-AD8A-8523420F1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98A4F7-D4A2-EBB6-7A4F-4F6A2830B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9522BA-7FBE-6B26-3488-1458B6407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36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3DF463-6D4C-64AC-6A9D-220746CA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3A728C-FC59-C0D4-968C-56877FA21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E1E213-0C81-B38B-16F8-EA23B7A69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7A7BE5-BAFE-5CCC-0030-7CF76D4C7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925293-CD51-81C6-B309-FAA592998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88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DFD81F-B914-DFF6-5552-FD25C60DD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46DAD6-3688-AC57-CD18-E042F6F98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3E8C6A-C3A2-C9C1-A134-3061D7F5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CF31E7-A9F7-3004-B4D2-E8B512E71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4ACD17-D4DA-1AF5-C15D-92F2E807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07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D3AC91-5EE9-C127-6001-037EBAC00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00FBBE-79C2-2EC1-1321-097599EC12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CBD160-D836-B967-362B-C3A94A857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16AEA3C-5581-6D4E-C7F4-DF42BC663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1A370E-16EE-203C-A52C-2EF912D87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696993-FDA7-B3F7-28DD-E89BEC6C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82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AFCF17-5296-571E-EEE2-4B4E64248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C864B1-B9D2-DF16-9451-15B78EEC3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137C53D-133A-D94F-6839-DEBAF78A9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EAD116-0D07-6618-AA7C-42E165AD9B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1119A5E-B6D1-A2B2-C955-B9509A1E9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5733B43-4326-B187-FE3F-177DCE5CB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F637F3F-4B51-12CD-DFD1-6171D626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D5611F9-0968-B3EF-41F8-61A272466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104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7D80D1-28FB-A9DF-6EA9-45B69C2A3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0959324-DA91-755E-54E6-4D4CEEC8D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7256288-8158-8F8E-EF6F-8BE15F15E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F7002E3-D90A-D2D3-D620-0354B0F6C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176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6E6D4ED-3AD1-F78E-D772-38D277702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25EAD71-EE69-8D84-D8D4-DE6492EB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6AA984-59C5-45F9-218E-D69269944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44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95136E-C301-DEB2-D9CA-1A60EEBF2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6D2FF4-77BF-6570-FA11-7702F6CF7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5BFF1E6-29F4-EBF8-C013-DCDE6C457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F7CA0B-46F4-BB51-31A4-82CE00A88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69FC30-A7CB-2E08-2DB8-5D9DA33E4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17CA4B-FB2F-9348-45AA-E93A84E4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41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5E286E-B3E4-46A9-C274-A4A366606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59A3DC-54D0-122E-D0E1-E097DBCE2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56713CF-40FF-66A7-C882-C920755F1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3D41BC-5A23-0D86-0ACF-E09A6576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FD0037-9E8D-E673-8684-B07E4FD42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EB69F7-57F1-71B0-FD2C-F5CE2C746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56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EE11514-F84D-A5D0-5C98-10E865D6F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CE60EE-DA8E-33C0-B3A7-A8FFDAFE1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CCD4A2-FE73-183B-DC43-66D12C5767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BE57B-1384-4589-AA02-634B09C79875}" type="datetimeFigureOut">
              <a:rPr lang="de-DE" smtClean="0"/>
              <a:t>06.07.2026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3B67D0-A910-06B5-DD8E-4F418656F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11985A-8F0B-DB38-ED7E-9C1CA4F7A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69DC3-28C8-4952-815A-A790A9F1BD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61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6E42392E-2E43-FE7D-1B22-64CEB4F62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de-DE" b="0" i="1" dirty="0">
                <a:solidFill>
                  <a:schemeClr val="bg1"/>
                </a:solidFill>
                <a:effectLst/>
                <a:latin typeface="Helvetica Neue"/>
              </a:rPr>
              <a:t>Musikalische Einführung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sz="4000" b="0" i="0" dirty="0">
                <a:solidFill>
                  <a:schemeClr val="bg1"/>
                </a:solidFill>
                <a:effectLst/>
                <a:latin typeface="Helvetica Neue"/>
              </a:rPr>
              <a:t>Schostakowitsch-Musikschule Berlin-Lichtenberg</a:t>
            </a:r>
            <a:endParaRPr lang="de-DE" sz="4000" dirty="0">
              <a:solidFill>
                <a:schemeClr val="bg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32F7CA-55B7-49A0-AECD-D343383D05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06437"/>
            <a:ext cx="5903343" cy="4270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dirty="0">
                <a:solidFill>
                  <a:schemeClr val="bg1"/>
                </a:solidFill>
                <a:effectLst/>
                <a:latin typeface="Aptos Display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Frau Diana </a:t>
            </a:r>
            <a:r>
              <a:rPr lang="de-DE" dirty="0" err="1">
                <a:solidFill>
                  <a:schemeClr val="bg1"/>
                </a:solidFill>
                <a:effectLst/>
                <a:latin typeface="Aptos Display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Stojilkovic</a:t>
            </a:r>
            <a:endParaRPr lang="de-DE" dirty="0">
              <a:solidFill>
                <a:schemeClr val="bg1"/>
              </a:solidFill>
              <a:effectLst/>
              <a:latin typeface="Aptos Display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r>
              <a:rPr lang="de-DE" dirty="0">
                <a:solidFill>
                  <a:schemeClr val="bg1"/>
                </a:solidFill>
                <a:effectLst/>
                <a:latin typeface="Aptos Display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Herr </a:t>
            </a:r>
            <a:r>
              <a:rPr lang="de-DE" dirty="0" err="1">
                <a:solidFill>
                  <a:schemeClr val="bg1"/>
                </a:solidFill>
                <a:effectLst/>
                <a:latin typeface="Aptos Display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Ilay</a:t>
            </a:r>
            <a:r>
              <a:rPr lang="de-DE" dirty="0">
                <a:solidFill>
                  <a:schemeClr val="bg1"/>
                </a:solidFill>
                <a:effectLst/>
                <a:latin typeface="Aptos Display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Dahan</a:t>
            </a:r>
          </a:p>
          <a:p>
            <a:pPr marL="0" indent="0">
              <a:buNone/>
            </a:pPr>
            <a:endParaRPr lang="de-DE" sz="24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r>
              <a:rPr lang="de-DE" sz="24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Dmitri Schostakowitsch</a:t>
            </a:r>
          </a:p>
          <a:p>
            <a:pPr marL="0" indent="0">
              <a:buNone/>
            </a:pPr>
            <a:r>
              <a:rPr lang="de-DE" sz="24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Sonate für Violoncello und Klavier op. 40 in d-Moll (1934 komponiert)</a:t>
            </a:r>
          </a:p>
          <a:p>
            <a:pPr marL="0" indent="0">
              <a:buNone/>
            </a:pPr>
            <a:r>
              <a:rPr lang="de-DE" sz="20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I. Allegro non troppo</a:t>
            </a:r>
            <a:br>
              <a:rPr lang="de-DE" sz="20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de-DE" sz="20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II. Allegro</a:t>
            </a:r>
            <a:br>
              <a:rPr lang="de-DE" sz="20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de-DE" sz="20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III. Largo</a:t>
            </a:r>
            <a:br>
              <a:rPr lang="de-DE" sz="20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de-DE" sz="20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IV. Allegro</a:t>
            </a:r>
          </a:p>
          <a:p>
            <a:pPr marL="0" indent="0">
              <a:buNone/>
            </a:pPr>
            <a:endParaRPr lang="de-DE" sz="18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de-DE" sz="3600" i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Garamond" panose="02020404030301010803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EA16891A-5DC5-5211-027B-42673A9AA64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41543" y="2266706"/>
            <a:ext cx="5181600" cy="3072361"/>
          </a:xfrm>
        </p:spPr>
      </p:pic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75F797C-4A07-471B-9852-73E0C6A82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6B43-6AAE-4533-9545-2821474D9A1C}" type="slidenum">
              <a:rPr lang="de-DE" smtClean="0"/>
              <a:t>1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948FCE7D-547A-4E21-49F4-12B6ACC1B4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1705" y="4292711"/>
            <a:ext cx="2233334" cy="210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0EB8BED8-21E1-2C0B-F470-0884AEC33E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1203" y="1621677"/>
            <a:ext cx="1684797" cy="2092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924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Calibri Light</vt:lpstr>
      <vt:lpstr>Helvetica Neue</vt:lpstr>
      <vt:lpstr>Times New Roman</vt:lpstr>
      <vt:lpstr>Office</vt:lpstr>
      <vt:lpstr>Musikalische Einführung Schostakowitsch-Musikschule Berlin-Lichtenberg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Gerda Haßler</cp:lastModifiedBy>
  <cp:revision>16</cp:revision>
  <dcterms:created xsi:type="dcterms:W3CDTF">2022-07-12T17:27:33Z</dcterms:created>
  <dcterms:modified xsi:type="dcterms:W3CDTF">2026-07-06T16:23:49Z</dcterms:modified>
</cp:coreProperties>
</file>