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0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07D-8886-4E91-BF3A-6C2A7B3922DD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6A61-80A8-4A3C-9AB3-8FC9C7A844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73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07D-8886-4E91-BF3A-6C2A7B3922DD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6A61-80A8-4A3C-9AB3-8FC9C7A844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5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07D-8886-4E91-BF3A-6C2A7B3922DD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6A61-80A8-4A3C-9AB3-8FC9C7A844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14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07D-8886-4E91-BF3A-6C2A7B3922DD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6A61-80A8-4A3C-9AB3-8FC9C7A844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59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07D-8886-4E91-BF3A-6C2A7B3922DD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6A61-80A8-4A3C-9AB3-8FC9C7A844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6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07D-8886-4E91-BF3A-6C2A7B3922DD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6A61-80A8-4A3C-9AB3-8FC9C7A844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47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07D-8886-4E91-BF3A-6C2A7B3922DD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6A61-80A8-4A3C-9AB3-8FC9C7A844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94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07D-8886-4E91-BF3A-6C2A7B3922DD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6A61-80A8-4A3C-9AB3-8FC9C7A844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74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07D-8886-4E91-BF3A-6C2A7B3922DD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6A61-80A8-4A3C-9AB3-8FC9C7A844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92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07D-8886-4E91-BF3A-6C2A7B3922DD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6A61-80A8-4A3C-9AB3-8FC9C7A844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94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307D-8886-4E91-BF3A-6C2A7B3922DD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6A61-80A8-4A3C-9AB3-8FC9C7A844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05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4307D-8886-4E91-BF3A-6C2A7B3922DD}" type="datetimeFigureOut">
              <a:rPr lang="de-DE" smtClean="0"/>
              <a:t>06.07.2026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C6A61-80A8-4A3C-9AB3-8FC9C7A844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121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FBDF75C-D5DC-E2C3-5E44-CCE5A9FF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</a:pPr>
            <a:r>
              <a:rPr lang="de-DE" sz="6000" b="1" i="1" dirty="0">
                <a:solidFill>
                  <a:srgbClr val="FFFF00"/>
                </a:solidFill>
              </a:rPr>
              <a:t> </a:t>
            </a:r>
            <a:r>
              <a:rPr kumimoji="0" lang="de-DE" sz="49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  <a:t>Der Ukraine-Krieg und die neue Welt(</a:t>
            </a:r>
            <a:r>
              <a:rPr kumimoji="0" lang="de-DE" sz="49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  <a:t>un</a:t>
            </a:r>
            <a:r>
              <a:rPr kumimoji="0" lang="de-DE" sz="49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  <a:t>)</a:t>
            </a:r>
            <a:r>
              <a:rPr kumimoji="0" lang="de-DE" sz="49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 Neue"/>
                <a:ea typeface="+mj-ea"/>
                <a:cs typeface="+mj-cs"/>
              </a:rPr>
              <a:t>ordnung</a:t>
            </a:r>
            <a:endParaRPr lang="de-DE" sz="4900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79FCE0B6-1253-B308-BA9C-E8679CF553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E76DF4C-0389-D83A-B0B8-ECD0AD87E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88504" y="1919740"/>
            <a:ext cx="6407527" cy="4486274"/>
          </a:xfrm>
        </p:spPr>
        <p:txBody>
          <a:bodyPr/>
          <a:lstStyle/>
          <a:p>
            <a:pPr marL="0" indent="0">
              <a:buNone/>
            </a:pP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Peter Brandt </a:t>
            </a:r>
            <a:br>
              <a:rPr lang="de-DE" sz="2400" dirty="0"/>
            </a:br>
            <a:r>
              <a:rPr lang="de-DE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FernUniversität</a:t>
            </a:r>
            <a:r>
              <a:rPr lang="de-DE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Hagen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pic>
        <p:nvPicPr>
          <p:cNvPr id="1026" name="Picture 2" descr="Prof. Dr. Peter Brandt, Historiker und Sozialdemokrat - Gesichter der ...">
            <a:extLst>
              <a:ext uri="{FF2B5EF4-FFF2-40B4-BE49-F238E27FC236}">
                <a16:creationId xmlns:a16="http://schemas.microsoft.com/office/drawing/2014/main" id="{1AF7438E-55E7-4303-3AF2-392B9DE6A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3" y="1282632"/>
            <a:ext cx="3265399" cy="457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CD2993F-501A-49DF-4CE3-7508CFEFADA7}"/>
              </a:ext>
            </a:extLst>
          </p:cNvPr>
          <p:cNvSpPr txBox="1"/>
          <p:nvPr/>
        </p:nvSpPr>
        <p:spPr>
          <a:xfrm>
            <a:off x="570043" y="5988734"/>
            <a:ext cx="449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© Stiftung Reichspräsident-Friedrich-Ebert-Gedenkstätte Heidelberg</a:t>
            </a:r>
          </a:p>
        </p:txBody>
      </p:sp>
      <p:pic>
        <p:nvPicPr>
          <p:cNvPr id="1028" name="Picture 4" descr="Symbolische Dynamik mit geometrischer Ruhe">
            <a:extLst>
              <a:ext uri="{FF2B5EF4-FFF2-40B4-BE49-F238E27FC236}">
                <a16:creationId xmlns:a16="http://schemas.microsoft.com/office/drawing/2014/main" id="{413E8730-CE0F-32A1-0AB1-97BE8CAA9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77" y="3187055"/>
            <a:ext cx="5436705" cy="36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23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25</Words>
  <Application>Microsoft Office PowerPoint</Application>
  <PresentationFormat>Breitbild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 Neue</vt:lpstr>
      <vt:lpstr>Times New Roman</vt:lpstr>
      <vt:lpstr>Office</vt:lpstr>
      <vt:lpstr> Der Ukraine-Krieg und die neue Welt(un)ordnung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Auszeichnungen zum  Leibniz-Tag 2023</dc:title>
  <dc:creator>User</dc:creator>
  <cp:lastModifiedBy>Gerda Haßler</cp:lastModifiedBy>
  <cp:revision>11</cp:revision>
  <dcterms:created xsi:type="dcterms:W3CDTF">2023-06-19T12:19:18Z</dcterms:created>
  <dcterms:modified xsi:type="dcterms:W3CDTF">2026-07-06T16:25:57Z</dcterms:modified>
</cp:coreProperties>
</file>