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6" r:id="rId2"/>
    <p:sldId id="499" r:id="rId3"/>
    <p:sldId id="49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730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59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14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7590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064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947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694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77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929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394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605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4307D-8886-4E91-BF3A-6C2A7B3922DD}" type="datetimeFigureOut">
              <a:rPr lang="de-DE" smtClean="0"/>
              <a:t>01.07.2026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C6A61-80A8-4A3C-9AB3-8FC9C7A8449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1210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674168-50EF-48E9-8AB1-BCFF7667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de-DE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de-D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de-D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de-D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8000" b="1" dirty="0">
                <a:effectLst/>
                <a:latin typeface="Imprint MT Shadow" panose="040206050603030302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Auszeichnungen zum </a:t>
            </a:r>
            <a:br>
              <a:rPr lang="de-DE" sz="8000" b="1" dirty="0">
                <a:effectLst/>
                <a:latin typeface="Imprint MT Shadow" panose="040206050603030302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8000" b="1" dirty="0">
                <a:effectLst/>
                <a:latin typeface="Imprint MT Shadow" panose="040206050603030302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Leibniz-Tag 2026</a:t>
            </a:r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C8991C6-557A-46EA-9FBD-6F2B5DB7E8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B09DDD-FAA8-4687-A1AE-48F70EBEE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46B43-6AAE-4533-9545-2821474D9A1C}" type="slidenum">
              <a:rPr lang="de-DE" smtClean="0"/>
              <a:t>1</a:t>
            </a:fld>
            <a:endParaRPr lang="de-DE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F74E61C6-9945-4BBB-BD93-DDB019151D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667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57AE62-8DB1-D60F-1508-38EB4F076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Samuel-Mitja-Rapoport Kooperationspreis</a:t>
            </a:r>
            <a:endParaRPr lang="de-DE" sz="3600" i="1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94D0FAF-C927-0C6A-EDE1-5860057F6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486275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Leibniz-Gymnasium in Berlin, </a:t>
            </a:r>
            <a:endParaRPr lang="de-D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vertreten durch die Schulleiterin, </a:t>
            </a:r>
            <a:endParaRPr lang="de-D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de-DE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Frau Renate </a:t>
            </a:r>
            <a:r>
              <a:rPr lang="de-DE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Krollpfeiffer-Kuhring</a:t>
            </a:r>
            <a:endParaRPr lang="de-D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für die langjährige Kooperation zwischen der Leibniz-Sozietät der Wissenschaften zu Berlin und dem Leibniz-Gymnasium in Berlin-Kreuzberg vor allem bei der Unterstützung von Veranstaltungen der Leibniz-Sozietät der Wissenschaften zu Berlin durch das Leibniz- Gymnasium und den Interaktionen zwischen den Wissenschaften und der schulischen Profilierung </a:t>
            </a:r>
            <a:endParaRPr lang="de-DE" sz="2000" dirty="0"/>
          </a:p>
        </p:txBody>
      </p:sp>
      <p:pic>
        <p:nvPicPr>
          <p:cNvPr id="1032" name="Picture 8" descr="Stellvertreterin des Sprechers:">
            <a:extLst>
              <a:ext uri="{FF2B5EF4-FFF2-40B4-BE49-F238E27FC236}">
                <a16:creationId xmlns:a16="http://schemas.microsoft.com/office/drawing/2014/main" id="{9A3D473A-CFA0-FEB4-FCB9-85A63D8D0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131" y="365125"/>
            <a:ext cx="1768000" cy="24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eibniz hof">
            <a:extLst>
              <a:ext uri="{FF2B5EF4-FFF2-40B4-BE49-F238E27FC236}">
                <a16:creationId xmlns:a16="http://schemas.microsoft.com/office/drawing/2014/main" id="{F0F4AC0A-2ABD-50CF-6915-90175716782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531" y="2571750"/>
            <a:ext cx="5181600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845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50F73D5F-7634-4C12-A7BE-7969D254D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4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Daniel-Ernst-Jablonski-Medaille</a:t>
            </a:r>
            <a:br>
              <a:rPr lang="de-DE" sz="4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de-DE" sz="4400" b="1" dirty="0">
                <a:solidFill>
                  <a:schemeClr val="bg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4400" dirty="0">
              <a:solidFill>
                <a:schemeClr val="bg1"/>
              </a:solidFill>
            </a:endParaRP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752376E1-63B8-4F72-A0DA-C6FB378ADE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de-DE" b="1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Herr Prof.</a:t>
            </a:r>
            <a:r>
              <a:rPr lang="de-DE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de-DE" b="1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Dr.</a:t>
            </a:r>
            <a:r>
              <a:rPr lang="de-DE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rer.</a:t>
            </a:r>
            <a:r>
              <a:rPr lang="de-DE" b="1" spc="36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de-DE" b="1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nat.</a:t>
            </a:r>
            <a:r>
              <a:rPr lang="de-DE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de-DE" b="1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habil.</a:t>
            </a:r>
            <a:r>
              <a:rPr lang="de-DE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0" indent="0" algn="l">
              <a:buNone/>
            </a:pPr>
            <a:r>
              <a:rPr lang="de-DE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Gerhard</a:t>
            </a:r>
            <a:r>
              <a:rPr lang="de-DE" sz="4000" b="1" spc="-3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de-DE" sz="4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Pfaff</a:t>
            </a:r>
          </a:p>
          <a:p>
            <a:pPr marL="0" indent="0" algn="l">
              <a:lnSpc>
                <a:spcPct val="100000"/>
              </a:lnSpc>
              <a:buNone/>
            </a:pP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für seine Leistungen in der Grundlagen- und Anwendungsforschung in der anorganischen Festkörperchemie, sein beachtliches wissenschaftliches und publizistisches Engagement im In- und Ausland und seine herausragenden Verdienste zur Stärkung des Ansehens der Leibniz-Sozietät der Wissenschaften zu Berlin, vor allem als Sekretar der Klasse Natur- und Technikwissenschaften.</a:t>
            </a: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5F0D021F-5B6C-44DB-A376-29C359CB4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837" y="471825"/>
            <a:ext cx="828000" cy="82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Bildergebnis für christa luft">
            <a:extLst>
              <a:ext uri="{FF2B5EF4-FFF2-40B4-BE49-F238E27FC236}">
                <a16:creationId xmlns:a16="http://schemas.microsoft.com/office/drawing/2014/main" id="{8890BC17-D20B-AB27-8808-408E96D5A94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57774259-A47B-B688-4569-D3B7B8EC965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711763" y="2248619"/>
            <a:ext cx="4183399" cy="3082504"/>
          </a:xfrm>
        </p:spPr>
      </p:pic>
    </p:spTree>
    <p:extLst>
      <p:ext uri="{BB962C8B-B14F-4D97-AF65-F5344CB8AC3E}">
        <p14:creationId xmlns:p14="http://schemas.microsoft.com/office/powerpoint/2010/main" val="114514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131</Words>
  <Application>Microsoft Office PowerPoint</Application>
  <PresentationFormat>Breitbild</PresentationFormat>
  <Paragraphs>11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Imprint MT Shadow</vt:lpstr>
      <vt:lpstr>Times New Roman</vt:lpstr>
      <vt:lpstr>Office</vt:lpstr>
      <vt:lpstr>    Auszeichnungen zum  Leibniz-Tag 2026</vt:lpstr>
      <vt:lpstr>Samuel-Mitja-Rapoport Kooperationspreis</vt:lpstr>
      <vt:lpstr>Daniel-Ernst-Jablonski-Medaille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Auszeichnungen zum  Leibniz-Tag 2023</dc:title>
  <dc:creator>User</dc:creator>
  <cp:lastModifiedBy>Gerda Haßler</cp:lastModifiedBy>
  <cp:revision>9</cp:revision>
  <dcterms:created xsi:type="dcterms:W3CDTF">2023-06-19T12:19:18Z</dcterms:created>
  <dcterms:modified xsi:type="dcterms:W3CDTF">2026-07-01T18:09:05Z</dcterms:modified>
</cp:coreProperties>
</file>